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5274" autoAdjust="0"/>
  </p:normalViewPr>
  <p:slideViewPr>
    <p:cSldViewPr>
      <p:cViewPr varScale="1">
        <p:scale>
          <a:sx n="74" d="100"/>
          <a:sy n="74" d="100"/>
        </p:scale>
        <p:origin x="564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2/3/2016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2/3/2016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Q</a:t>
            </a:r>
            <a:r>
              <a:rPr lang="en-US" dirty="0" smtClean="0"/>
              <a:t>uotations </a:t>
            </a:r>
            <a:br>
              <a:rPr lang="en-US" dirty="0" smtClean="0"/>
            </a:br>
            <a:r>
              <a:rPr lang="en-US" dirty="0" smtClean="0"/>
              <a:t>10-2 </a:t>
            </a:r>
            <a:r>
              <a:rPr lang="en-US" dirty="0" smtClean="0"/>
              <a:t>R</a:t>
            </a:r>
            <a:r>
              <a:rPr lang="en-US" dirty="0" smtClean="0"/>
              <a:t>eview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Master an important writing skill! </a:t>
            </a:r>
          </a:p>
          <a:p>
            <a:r>
              <a:rPr lang="en-US" dirty="0" smtClean="0"/>
              <a:t>Get out a piece of loose leaf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WHY?</a:t>
            </a:r>
            <a:endParaRPr lang="en-US" sz="8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would you want to use a quotation in an essay or written answer?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Length?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How long should a quotation be?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519436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Your Choices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How should you go about selecting a  quotation?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17302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one: 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You will need one or two sentences that lead to your actual quotation. What things should you consider as you do this?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96034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 smtClean="0"/>
              <a:t>Step 2-grammatical insertion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type of clause should precede a long quotation?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If your short quotation is an independent clause, what kind of clause should your signal phrase be if it ends with a comma?</a:t>
            </a:r>
          </a:p>
          <a:p>
            <a:pPr marL="0" indent="0">
              <a:buNone/>
            </a:pPr>
            <a:r>
              <a:rPr lang="en-CA" dirty="0" smtClean="0"/>
              <a:t>EX: </a:t>
            </a:r>
            <a:r>
              <a:rPr lang="en-CA" sz="2800" dirty="0" smtClean="0">
                <a:solidFill>
                  <a:srgbClr val="FFFF00"/>
                </a:solidFill>
              </a:rPr>
              <a:t>Mr. Nguyen makes an allusion to a famous television show from the seventies when he says, </a:t>
            </a:r>
            <a:r>
              <a:rPr lang="en-CA" sz="2800" dirty="0" smtClean="0">
                <a:solidFill>
                  <a:srgbClr val="00B0F0"/>
                </a:solidFill>
              </a:rPr>
              <a:t>“ ‘Remember the </a:t>
            </a:r>
            <a:r>
              <a:rPr lang="en-CA" sz="2800" i="1" dirty="0">
                <a:solidFill>
                  <a:srgbClr val="00B0F0"/>
                </a:solidFill>
              </a:rPr>
              <a:t>S</a:t>
            </a:r>
            <a:r>
              <a:rPr lang="en-CA" sz="2800" i="1" dirty="0" smtClean="0">
                <a:solidFill>
                  <a:srgbClr val="00B0F0"/>
                </a:solidFill>
              </a:rPr>
              <a:t>ix Million Dollar Mani, </a:t>
            </a:r>
            <a:r>
              <a:rPr lang="en-CA" sz="2800" dirty="0">
                <a:solidFill>
                  <a:srgbClr val="00B0F0"/>
                </a:solidFill>
              </a:rPr>
              <a:t>A</a:t>
            </a:r>
            <a:r>
              <a:rPr lang="en-CA" sz="2800" dirty="0" smtClean="0">
                <a:solidFill>
                  <a:srgbClr val="00B0F0"/>
                </a:solidFill>
              </a:rPr>
              <a:t>mir?’ ” </a:t>
            </a:r>
            <a:r>
              <a:rPr lang="en-CA" sz="2800" dirty="0" smtClean="0">
                <a:solidFill>
                  <a:srgbClr val="FFFF00"/>
                </a:solidFill>
              </a:rPr>
              <a:t>(</a:t>
            </a:r>
            <a:r>
              <a:rPr lang="en-CA" sz="2800" dirty="0" err="1" smtClean="0">
                <a:solidFill>
                  <a:srgbClr val="FFFF00"/>
                </a:solidFill>
              </a:rPr>
              <a:t>Hosseini</a:t>
            </a:r>
            <a:r>
              <a:rPr lang="en-CA" sz="2800" dirty="0" smtClean="0">
                <a:solidFill>
                  <a:srgbClr val="FFFF00"/>
                </a:solidFill>
              </a:rPr>
              <a:t> 134).</a:t>
            </a:r>
            <a:endParaRPr lang="en-C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06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Indenting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How many spaces do you indent a one paragraph quotation that is six lines of your writing?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If you a re using a short quotation that is more than one paragraph, how many spaces do you indent the second line of any paragraph?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If you are using a long quotation, how many spaces do you indent your line of writing after the quotation?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How many spaces must you indent any paragraph in your writing?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513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3-Explanation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What kinds of things do you need to do in step three of quotation insertion?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402941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253</Words>
  <Application>Microsoft Office PowerPoint</Application>
  <PresentationFormat>Custom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Consolas</vt:lpstr>
      <vt:lpstr>Corbel</vt:lpstr>
      <vt:lpstr>Chalkboard 16x9</vt:lpstr>
      <vt:lpstr>Using Quotations  10-2 Review Quiz</vt:lpstr>
      <vt:lpstr>WHY?</vt:lpstr>
      <vt:lpstr>Length?</vt:lpstr>
      <vt:lpstr>Your Choices</vt:lpstr>
      <vt:lpstr>Step one: CONTEXT</vt:lpstr>
      <vt:lpstr>Step 2-grammatical insertion</vt:lpstr>
      <vt:lpstr>Indenting</vt:lpstr>
      <vt:lpstr>Step 3-Explanation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2016-02-03T12:56:53Z</dcterms:created>
  <dcterms:modified xsi:type="dcterms:W3CDTF">2016-02-03T14:35:18Z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