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7"/>
  </p:notesMasterIdLst>
  <p:handoutMasterIdLst>
    <p:handoutMasterId r:id="rId8"/>
  </p:handoutMasterIdLst>
  <p:sldIdLst>
    <p:sldId id="256" r:id="rId3"/>
    <p:sldId id="259" r:id="rId4"/>
    <p:sldId id="258" r:id="rId5"/>
    <p:sldId id="260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274" autoAdjust="0"/>
  </p:normalViewPr>
  <p:slideViewPr>
    <p:cSldViewPr>
      <p:cViewPr varScale="1">
        <p:scale>
          <a:sx n="74" d="100"/>
          <a:sy n="74" d="100"/>
        </p:scale>
        <p:origin x="582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4/5/2016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4/5/2016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4/5/2016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4/5/2016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4/5/2016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4/5/2016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4/5/2016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4/5/2016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4/5/2016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 10 and 11 Test Outline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Test Format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Multiple choice</a:t>
            </a:r>
          </a:p>
          <a:p>
            <a:r>
              <a:rPr lang="en-CA" dirty="0" smtClean="0"/>
              <a:t>Matching</a:t>
            </a:r>
          </a:p>
          <a:p>
            <a:r>
              <a:rPr lang="en-CA" dirty="0" smtClean="0"/>
              <a:t>Short written answers ( 1 -3 sentences)\</a:t>
            </a:r>
          </a:p>
          <a:p>
            <a:r>
              <a:rPr lang="en-CA" dirty="0" smtClean="0"/>
              <a:t>Paragraph answers</a:t>
            </a:r>
          </a:p>
          <a:p>
            <a:r>
              <a:rPr lang="en-CA" dirty="0" smtClean="0"/>
              <a:t>Read and respond</a:t>
            </a:r>
          </a:p>
          <a:p>
            <a:endParaRPr lang="en-CA" dirty="0"/>
          </a:p>
          <a:p>
            <a:r>
              <a:rPr lang="en-CA" dirty="0" smtClean="0"/>
              <a:t>See the </a:t>
            </a:r>
            <a:r>
              <a:rPr lang="en-CA" dirty="0" err="1" smtClean="0"/>
              <a:t>PowerPoints</a:t>
            </a:r>
            <a:r>
              <a:rPr lang="en-CA" dirty="0" smtClean="0"/>
              <a:t> on my site to review.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9190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Physical Education 10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981" y="1826042"/>
            <a:ext cx="10512862" cy="48443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 smtClean="0">
                <a:solidFill>
                  <a:srgbClr val="FFFF00"/>
                </a:solidFill>
              </a:rPr>
              <a:t>Topics on the Test</a:t>
            </a:r>
            <a:r>
              <a:rPr lang="en-CA" dirty="0" smtClean="0"/>
              <a:t>:  </a:t>
            </a:r>
            <a:r>
              <a:rPr lang="en-CA" dirty="0"/>
              <a:t>I</a:t>
            </a:r>
            <a:r>
              <a:rPr lang="en-CA" dirty="0" smtClean="0"/>
              <a:t>f you do not have notes, you have no one to blame but yourself.  I have told you every day that you need to make notes.  I AM NOT RE-TEACHING ANYTHING! SEE MY WEB-SITE</a:t>
            </a:r>
          </a:p>
          <a:p>
            <a:pPr marL="0" indent="0">
              <a:buNone/>
            </a:pPr>
            <a:r>
              <a:rPr lang="en-CA" dirty="0" smtClean="0">
                <a:solidFill>
                  <a:srgbClr val="FFFF00"/>
                </a:solidFill>
              </a:rPr>
              <a:t>Resting heart rate</a:t>
            </a:r>
          </a:p>
          <a:p>
            <a:pPr marL="0" indent="0">
              <a:buNone/>
            </a:pPr>
            <a:r>
              <a:rPr lang="en-CA" dirty="0" smtClean="0">
                <a:solidFill>
                  <a:srgbClr val="FFFF00"/>
                </a:solidFill>
              </a:rPr>
              <a:t>Target heart rate calculation</a:t>
            </a:r>
          </a:p>
          <a:p>
            <a:pPr marL="0" indent="0">
              <a:buNone/>
            </a:pPr>
            <a:r>
              <a:rPr lang="en-CA" dirty="0" smtClean="0">
                <a:solidFill>
                  <a:srgbClr val="FFFF00"/>
                </a:solidFill>
              </a:rPr>
              <a:t>Recovery heart rates</a:t>
            </a:r>
          </a:p>
          <a:p>
            <a:pPr marL="0" indent="0">
              <a:buNone/>
            </a:pPr>
            <a:r>
              <a:rPr lang="en-CA" dirty="0" smtClean="0">
                <a:solidFill>
                  <a:srgbClr val="FFFF00"/>
                </a:solidFill>
              </a:rPr>
              <a:t>Training for cardiovascular fitness</a:t>
            </a:r>
          </a:p>
          <a:p>
            <a:pPr marL="0" indent="0">
              <a:buNone/>
            </a:pPr>
            <a:r>
              <a:rPr lang="en-CA" dirty="0" smtClean="0">
                <a:solidFill>
                  <a:srgbClr val="FFFF00"/>
                </a:solidFill>
              </a:rPr>
              <a:t>Motivation</a:t>
            </a:r>
          </a:p>
          <a:p>
            <a:pPr marL="0" indent="0">
              <a:buNone/>
            </a:pPr>
            <a:r>
              <a:rPr lang="en-CA" dirty="0" smtClean="0">
                <a:solidFill>
                  <a:srgbClr val="FFFF00"/>
                </a:solidFill>
              </a:rPr>
              <a:t>The components of fitness (health and skill related)</a:t>
            </a:r>
          </a:p>
          <a:p>
            <a:pPr marL="0" indent="0">
              <a:buNone/>
            </a:pPr>
            <a:r>
              <a:rPr lang="en-CA" dirty="0" smtClean="0">
                <a:solidFill>
                  <a:srgbClr val="FFFF00"/>
                </a:solidFill>
              </a:rPr>
              <a:t>Principles of training, including the FITT principle.</a:t>
            </a:r>
          </a:p>
          <a:p>
            <a:pPr marL="0" indent="0">
              <a:buNone/>
            </a:pPr>
            <a:endParaRPr lang="en-CA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7816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942" y="453493"/>
            <a:ext cx="9641598" cy="2521645"/>
          </a:xfrm>
        </p:spPr>
        <p:txBody>
          <a:bodyPr/>
          <a:lstStyle/>
          <a:p>
            <a:r>
              <a:rPr lang="en-CA" dirty="0" smtClean="0"/>
              <a:t>PE 11: T</a:t>
            </a:r>
            <a:r>
              <a:rPr lang="en-CA" dirty="0" smtClean="0"/>
              <a:t>actical </a:t>
            </a:r>
            <a:r>
              <a:rPr lang="en-CA" dirty="0" smtClean="0"/>
              <a:t>and Strategic Game Play</a:t>
            </a:r>
            <a:br>
              <a:rPr lang="en-CA" dirty="0" smtClean="0"/>
            </a:br>
            <a:r>
              <a:rPr lang="en-CA" dirty="0" smtClean="0"/>
              <a:t>and Social Injustice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767" y="2588873"/>
            <a:ext cx="11523589" cy="39656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 smtClean="0">
                <a:solidFill>
                  <a:srgbClr val="FFFF00"/>
                </a:solidFill>
              </a:rPr>
              <a:t>Topics on the Test</a:t>
            </a:r>
            <a:r>
              <a:rPr lang="en-CA" dirty="0" smtClean="0"/>
              <a:t>:  </a:t>
            </a:r>
            <a:r>
              <a:rPr lang="en-CA" dirty="0"/>
              <a:t>I</a:t>
            </a:r>
            <a:r>
              <a:rPr lang="en-CA" dirty="0" smtClean="0"/>
              <a:t>f you do not have notes, you have no one to blame but yourself.  I have told you every day that you need to make notes.  </a:t>
            </a:r>
            <a:r>
              <a:rPr lang="en-CA" dirty="0" smtClean="0">
                <a:solidFill>
                  <a:srgbClr val="FFFF00"/>
                </a:solidFill>
              </a:rPr>
              <a:t>I AM NOT RE-TEACHING ANYTHING! </a:t>
            </a:r>
            <a:r>
              <a:rPr lang="en-CA" b="1" dirty="0" smtClean="0">
                <a:solidFill>
                  <a:srgbClr val="FFFF00"/>
                </a:solidFill>
              </a:rPr>
              <a:t>SEE MY WEB-SITE TO REVIEW THE POWERPOINT</a:t>
            </a:r>
          </a:p>
          <a:p>
            <a:r>
              <a:rPr lang="en-CA" dirty="0" smtClean="0"/>
              <a:t>Definitions related to social injustice and social injustice in sport</a:t>
            </a:r>
          </a:p>
          <a:p>
            <a:r>
              <a:rPr lang="en-CA" dirty="0" smtClean="0"/>
              <a:t>Understand how social injustice affect sports and understand how steps can be taken to fight/repair social injustice</a:t>
            </a:r>
          </a:p>
          <a:p>
            <a:r>
              <a:rPr lang="en-CA" dirty="0" smtClean="0"/>
              <a:t>Be able to identify causes and examples of social injustice</a:t>
            </a:r>
          </a:p>
          <a:p>
            <a:r>
              <a:rPr lang="en-CA" dirty="0" smtClean="0"/>
              <a:t>Apply tactical and strategic game play principles to activities we have done in the gym (low organized games, team hand-ball, badminton)</a:t>
            </a:r>
          </a:p>
          <a:p>
            <a:r>
              <a:rPr lang="en-CA" dirty="0" smtClean="0"/>
              <a:t>Know the basic rules of sports and activities done in the gym</a:t>
            </a:r>
          </a:p>
          <a:p>
            <a:pPr marL="0" indent="0">
              <a:buNone/>
            </a:pPr>
            <a:endParaRPr lang="en-CA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8939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247</Words>
  <Application>Microsoft Office PowerPoint</Application>
  <PresentationFormat>Custom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Consolas</vt:lpstr>
      <vt:lpstr>Corbel</vt:lpstr>
      <vt:lpstr>Chalkboard 16x9</vt:lpstr>
      <vt:lpstr>PE 10 and 11 Test Outline</vt:lpstr>
      <vt:lpstr>Test Format</vt:lpstr>
      <vt:lpstr>Physical Education 10</vt:lpstr>
      <vt:lpstr>PE 11: Tactical and Strategic Game Play and Social Injustice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2016-04-05T15:59:40Z</dcterms:created>
  <dcterms:modified xsi:type="dcterms:W3CDTF">2016-04-05T16:04:19Z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