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58" r:id="rId4"/>
    <p:sldId id="259" r:id="rId5"/>
    <p:sldId id="257" r:id="rId6"/>
    <p:sldId id="260" r:id="rId7"/>
    <p:sldId id="261" r:id="rId8"/>
    <p:sldId id="270" r:id="rId9"/>
    <p:sldId id="263" r:id="rId10"/>
    <p:sldId id="266" r:id="rId11"/>
    <p:sldId id="264" r:id="rId12"/>
    <p:sldId id="271" r:id="rId13"/>
    <p:sldId id="272" r:id="rId14"/>
    <p:sldId id="273" r:id="rId15"/>
    <p:sldId id="262" r:id="rId16"/>
    <p:sldId id="265" r:id="rId17"/>
    <p:sldId id="269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972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87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03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485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44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70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47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622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87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66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10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96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72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07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01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6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F4DE3E-3427-44D5-8C46-9EAC37F5E3E6}" type="datetimeFigureOut">
              <a:rPr lang="en-CA" smtClean="0"/>
              <a:t>23/03/2016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CCB2F-A66B-429E-AA11-100ABABA1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956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oR9b01N6m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Invictus.pp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merican_articleSports_Injustice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P2QVUvEQE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../Weight_Training_steroids/Steroids%20and%20Doping.pp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c.ca/strombo/news/the-list-the-biggest-most-shocking-weird-sports-cheaters-of-all-tim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Social Injustice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How do issues in social injustice apply to sports?</a:t>
            </a:r>
            <a:endParaRPr lang="en-CA" dirty="0"/>
          </a:p>
        </p:txBody>
      </p:sp>
      <p:pic>
        <p:nvPicPr>
          <p:cNvPr id="1026" name="Picture 2" descr="http://www.kars4kids.org/blog/wp-content/uploads/2014/11/social-injus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90" y="23813"/>
            <a:ext cx="5610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IDEAL TO LIVE BY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"</a:t>
            </a:r>
            <a:r>
              <a:rPr lang="en-CA" sz="2800" dirty="0"/>
              <a:t>At its best, sport offers a safe and nurturing space where rich and poor, men and women, people of all colours and creeds can meet with a common goal: a place where human dignity is more important than winning the game</a:t>
            </a:r>
            <a:r>
              <a:rPr lang="en-CA" sz="2800" dirty="0" smtClean="0"/>
              <a:t>.“</a:t>
            </a:r>
          </a:p>
          <a:p>
            <a:r>
              <a:rPr lang="en-CA" sz="2800" dirty="0" smtClean="0"/>
              <a:t>Do you believe this has been true in your sporting experiences?</a:t>
            </a:r>
            <a:r>
              <a:rPr lang="en-CA" sz="2800" dirty="0"/>
              <a:t/>
            </a:r>
            <a:br>
              <a:rPr lang="en-CA" sz="2800" dirty="0"/>
            </a:b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05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Win-at-all-costs Mentality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It is at the elite levels of sport that one of the negatives, the win-at-all-costs mentality, is strongest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Has anyone seen this in your own experiences? </a:t>
            </a:r>
          </a:p>
          <a:p>
            <a:r>
              <a:rPr lang="en-CA" sz="2400" dirty="0" smtClean="0"/>
              <a:t>To </a:t>
            </a:r>
            <a:r>
              <a:rPr lang="en-CA" sz="2400" dirty="0"/>
              <a:t>succeed in that environment gaining the winning edge can be all-consuming, so that "clubs aggressively pursue all sorts of human expertise: corporate heavyweights, nutritionists, scientists, psychologists, life coaches and motivators". </a:t>
            </a:r>
            <a:endParaRPr lang="en-CA" sz="2400" dirty="0" smtClean="0"/>
          </a:p>
          <a:p>
            <a:r>
              <a:rPr lang="en-CA" sz="2400" dirty="0" smtClean="0"/>
              <a:t>It </a:t>
            </a:r>
            <a:r>
              <a:rPr lang="en-CA" sz="2400" dirty="0"/>
              <a:t>leads to problems such as the doping of players.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5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Financial Injustice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3000" dirty="0"/>
              <a:t>It is at the elite level, too, that money dominates. Players become the property of corporations. </a:t>
            </a:r>
            <a:endParaRPr lang="en-CA" sz="3000" dirty="0" smtClean="0"/>
          </a:p>
          <a:p>
            <a:r>
              <a:rPr lang="en-CA" sz="3000" dirty="0" smtClean="0"/>
              <a:t>Gambling </a:t>
            </a:r>
            <a:r>
              <a:rPr lang="en-CA" sz="3000" dirty="0"/>
              <a:t>becomes widespread and the alcohol and tobacco industries fight for entry into the lucrative advertising market. </a:t>
            </a:r>
            <a:endParaRPr lang="en-CA" sz="3000" dirty="0" smtClean="0"/>
          </a:p>
          <a:p>
            <a:r>
              <a:rPr lang="en-CA" sz="3000" dirty="0" smtClean="0"/>
              <a:t>International </a:t>
            </a:r>
            <a:r>
              <a:rPr lang="en-CA" sz="3000" dirty="0"/>
              <a:t>organisations,  such as the Olympic Games and the World Cup, are dogged by corruption and sporting celebrities are elevated to unrealistic stardom. </a:t>
            </a:r>
            <a:endParaRPr lang="en-CA" sz="3000" dirty="0" smtClean="0"/>
          </a:p>
          <a:p>
            <a:r>
              <a:rPr lang="en-CA" sz="3000" dirty="0" smtClean="0"/>
              <a:t>The </a:t>
            </a:r>
            <a:r>
              <a:rPr lang="en-CA" sz="3000" dirty="0"/>
              <a:t>price of equipment and tickets become beyond the reach of the ordinary working family.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88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Real Importance of Sports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www.youtube.com/watch?v=woR9b01N6mQ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This is an ICA.  Make notes as you watch this short video.  There are three questions to answer when we finish.</a:t>
            </a:r>
          </a:p>
          <a:p>
            <a:endParaRPr lang="en-CA" dirty="0"/>
          </a:p>
          <a:p>
            <a:r>
              <a:rPr lang="en-CA" dirty="0" smtClean="0"/>
              <a:t>Put this on a separate piece of loose leaf to hand in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269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hlinkClick r:id="rId2" action="ppaction://hlinkpres?slideindex=1&amp;slidetitle="/>
              </a:rPr>
              <a:t>Invictus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Watch how an entire country reacts to years of social injustice and how sport acts as a catalyst for social change.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1719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American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Dr</a:t>
            </a:r>
            <a:r>
              <a:rPr lang="en-CA" sz="2400" dirty="0"/>
              <a:t>. Ken Reed is Sports Policy Director for the League of Fans, a sports reform project, and the author of "How We Can Save Sports: A Game Plan." He is a long-time sports marketing consultant, sports studies instructor, sports issues analyst, columnist and author</a:t>
            </a:r>
            <a:r>
              <a:rPr lang="en-CA" sz="2400" dirty="0" smtClean="0"/>
              <a:t>.</a:t>
            </a:r>
          </a:p>
          <a:p>
            <a:endParaRPr lang="en-CA" dirty="0"/>
          </a:p>
          <a:p>
            <a:r>
              <a:rPr lang="en-CA" dirty="0" smtClean="0">
                <a:hlinkClick r:id="rId2" action="ppaction://hlinkfile"/>
              </a:rPr>
              <a:t>Read his article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90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STATE OF PLAY: </a:t>
            </a:r>
            <a:r>
              <a:rPr lang="en-CA" dirty="0" smtClean="0"/>
              <a:t>“Trophy Kids”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www.youtube.com/watch?v=jP2QVUvEQEM</a:t>
            </a:r>
            <a:r>
              <a:rPr lang="en-CA" dirty="0" smtClean="0"/>
              <a:t> </a:t>
            </a:r>
          </a:p>
          <a:p>
            <a:endParaRPr lang="en-CA" dirty="0"/>
          </a:p>
          <a:p>
            <a:r>
              <a:rPr lang="en-CA" dirty="0" smtClean="0"/>
              <a:t>This 37 minute documentary looks at how parents contribute to ruining sports for youth. </a:t>
            </a:r>
          </a:p>
          <a:p>
            <a:r>
              <a:rPr lang="en-CA" dirty="0" smtClean="0"/>
              <a:t>As you view this video, write down three things that stand out as important.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65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Cheating: An Epidemic in Sports?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“May the Best Cheater Win”</a:t>
            </a:r>
          </a:p>
          <a:p>
            <a:r>
              <a:rPr lang="en-CA" dirty="0" smtClean="0"/>
              <a:t>Other related articles</a:t>
            </a:r>
          </a:p>
          <a:p>
            <a:r>
              <a:rPr lang="en-CA" dirty="0" smtClean="0"/>
              <a:t>Performance </a:t>
            </a:r>
            <a:r>
              <a:rPr lang="en-CA" dirty="0" smtClean="0">
                <a:hlinkClick r:id="rId2" action="ppaction://hlinkpres?slideindex=1&amp;slidetitle="/>
              </a:rPr>
              <a:t>Enhancing Drugs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610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Movie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End the unit by show a movie like </a:t>
            </a:r>
            <a:r>
              <a:rPr lang="en-CA" i="1" dirty="0" smtClean="0"/>
              <a:t>Remember the Titans, Million Dollar Baby, </a:t>
            </a:r>
            <a:r>
              <a:rPr lang="en-CA" dirty="0" err="1" smtClean="0"/>
              <a:t>Invictus</a:t>
            </a:r>
            <a:r>
              <a:rPr lang="en-CA" dirty="0" smtClean="0"/>
              <a:t>, </a:t>
            </a:r>
            <a:r>
              <a:rPr lang="en-CA" i="1" dirty="0" smtClean="0"/>
              <a:t>Coach Carter etc.</a:t>
            </a:r>
          </a:p>
          <a:p>
            <a:r>
              <a:rPr lang="en-CA" i="1" dirty="0" smtClean="0"/>
              <a:t>Have an ICA to go with the movie.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8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Note Taking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You must make notes by writing day key pieces of information/facts.</a:t>
            </a:r>
          </a:p>
          <a:p>
            <a:r>
              <a:rPr lang="en-CA" sz="2800" dirty="0" smtClean="0"/>
              <a:t>These will be useful for future assignments and tests.</a:t>
            </a:r>
          </a:p>
          <a:p>
            <a:r>
              <a:rPr lang="en-CA" sz="2800" dirty="0" smtClean="0"/>
              <a:t>There is </a:t>
            </a:r>
            <a:r>
              <a:rPr lang="en-CA" sz="2800" b="1" u="sng" dirty="0" smtClean="0">
                <a:solidFill>
                  <a:srgbClr val="00FF00"/>
                </a:solidFill>
              </a:rPr>
              <a:t>no option to sit an do nothing </a:t>
            </a:r>
            <a:r>
              <a:rPr lang="en-CA" sz="2800" dirty="0" smtClean="0"/>
              <a:t>and I am not putting the notes on my website.</a:t>
            </a:r>
          </a:p>
          <a:p>
            <a:r>
              <a:rPr lang="en-CA" sz="2800" dirty="0" smtClean="0"/>
              <a:t>Failure to meet classroom responsibilities will mean no PE for you tomorrow!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752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Justice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solidFill>
                  <a:srgbClr val="FFFF00"/>
                </a:solidFill>
              </a:rPr>
              <a:t>Social justice </a:t>
            </a:r>
            <a:r>
              <a:rPr lang="en-CA" sz="3200" dirty="0"/>
              <a:t>is the equal distribution of resources and opportunities, in which outside factors that </a:t>
            </a:r>
            <a:r>
              <a:rPr lang="en-CA" sz="3200" dirty="0">
                <a:solidFill>
                  <a:srgbClr val="FFFF00"/>
                </a:solidFill>
              </a:rPr>
              <a:t>categorize</a:t>
            </a:r>
            <a:r>
              <a:rPr lang="en-CA" sz="3200" dirty="0"/>
              <a:t> people are irrelevant</a:t>
            </a:r>
            <a:r>
              <a:rPr lang="en-CA" sz="3200" dirty="0" smtClean="0"/>
              <a:t>.</a:t>
            </a:r>
          </a:p>
          <a:p>
            <a:r>
              <a:rPr lang="en-CA" sz="3200" dirty="0" smtClean="0"/>
              <a:t>What are some factors that we use to categorize people?</a:t>
            </a:r>
          </a:p>
          <a:p>
            <a:r>
              <a:rPr lang="en-CA" sz="3200" dirty="0" smtClean="0"/>
              <a:t>Make a list of at least three things.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229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that categorize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Sex / Gender						</a:t>
            </a:r>
          </a:p>
          <a:p>
            <a:r>
              <a:rPr lang="en-CA" dirty="0" smtClean="0"/>
              <a:t>Race</a:t>
            </a:r>
          </a:p>
          <a:p>
            <a:r>
              <a:rPr lang="en-CA" dirty="0" smtClean="0"/>
              <a:t>Wealth</a:t>
            </a:r>
          </a:p>
          <a:p>
            <a:r>
              <a:rPr lang="en-CA" dirty="0" smtClean="0"/>
              <a:t>Sexual orientation</a:t>
            </a:r>
          </a:p>
          <a:p>
            <a:r>
              <a:rPr lang="en-CA" dirty="0" smtClean="0"/>
              <a:t>Gender identity</a:t>
            </a:r>
          </a:p>
          <a:p>
            <a:r>
              <a:rPr lang="en-CA" dirty="0" smtClean="0"/>
              <a:t>Age</a:t>
            </a:r>
          </a:p>
          <a:p>
            <a:r>
              <a:rPr lang="en-CA" dirty="0" smtClean="0"/>
              <a:t>Religion</a:t>
            </a:r>
          </a:p>
          <a:p>
            <a:r>
              <a:rPr lang="en-CA" dirty="0" smtClean="0"/>
              <a:t>Dress</a:t>
            </a:r>
          </a:p>
          <a:p>
            <a:r>
              <a:rPr lang="en-CA" dirty="0" smtClean="0"/>
              <a:t>Profession </a:t>
            </a:r>
          </a:p>
          <a:p>
            <a:r>
              <a:rPr lang="en-CA" dirty="0" smtClean="0"/>
              <a:t>Appearance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Factors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Intelligence</a:t>
            </a:r>
          </a:p>
          <a:p>
            <a:r>
              <a:rPr lang="en-CA" dirty="0" smtClean="0"/>
              <a:t>Ability / Disability</a:t>
            </a:r>
          </a:p>
          <a:p>
            <a:r>
              <a:rPr lang="en-CA" dirty="0" smtClean="0"/>
              <a:t>Social standing</a:t>
            </a:r>
          </a:p>
          <a:p>
            <a:r>
              <a:rPr lang="en-CA" dirty="0" smtClean="0"/>
              <a:t>Others?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40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social injustice?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Social injustice occurs when an individual or group is treated unfairly.</a:t>
            </a:r>
          </a:p>
          <a:p>
            <a:r>
              <a:rPr lang="en-CA" sz="2800" dirty="0" smtClean="0"/>
              <a:t>It is a </a:t>
            </a:r>
            <a:r>
              <a:rPr lang="en-CA" sz="2800" dirty="0"/>
              <a:t>situation in which the rights of a person or a group of people are </a:t>
            </a:r>
            <a:r>
              <a:rPr lang="en-CA" sz="2800" dirty="0" smtClean="0"/>
              <a:t>ignored.</a:t>
            </a:r>
          </a:p>
          <a:p>
            <a:r>
              <a:rPr lang="en-CA" sz="2800" dirty="0"/>
              <a:t>If </a:t>
            </a:r>
            <a:r>
              <a:rPr lang="en-CA" sz="2800" dirty="0" smtClean="0"/>
              <a:t>an </a:t>
            </a:r>
            <a:r>
              <a:rPr lang="en-CA" sz="2800" dirty="0"/>
              <a:t>action or decision causes harm to society or the environment then it would be considered to be socially irresponsible.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346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Responsibility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Ethics is the study of what is morally right or wrong.</a:t>
            </a:r>
          </a:p>
          <a:p>
            <a:r>
              <a:rPr lang="en-CA" sz="2400" dirty="0" smtClean="0"/>
              <a:t>Social </a:t>
            </a:r>
            <a:r>
              <a:rPr lang="en-CA" sz="2400" dirty="0"/>
              <a:t>responsibility is an ethical theory, in which individuals are accountable for fulfilling their civic duty; the actions of an individual must benefit the whole of society. </a:t>
            </a:r>
            <a:endParaRPr lang="en-CA" sz="2400" dirty="0" smtClean="0"/>
          </a:p>
          <a:p>
            <a:r>
              <a:rPr lang="en-CA" sz="2400" dirty="0" smtClean="0"/>
              <a:t>In </a:t>
            </a:r>
            <a:r>
              <a:rPr lang="en-CA" sz="2400" dirty="0"/>
              <a:t>this way, social fairness is believed (by most) to be in the “right”, but more frequently than not this “fairness” is absent. Every individual has a responsibility to act in manner that is beneficial to society and not solely to the individual.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8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Does This Relate to Sport?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PE 11 Outcome: </a:t>
            </a:r>
            <a:r>
              <a:rPr lang="en-CA" sz="2400" dirty="0"/>
              <a:t>I</a:t>
            </a:r>
            <a:r>
              <a:rPr lang="en-CA" sz="2400" dirty="0" smtClean="0"/>
              <a:t>dentify </a:t>
            </a:r>
            <a:r>
              <a:rPr lang="en-CA" sz="2400" dirty="0"/>
              <a:t>social injustices in Canadian sport and articulate steps that would help offset </a:t>
            </a:r>
            <a:r>
              <a:rPr lang="en-CA" sz="2400" dirty="0" smtClean="0"/>
              <a:t>each of </a:t>
            </a:r>
            <a:r>
              <a:rPr lang="en-CA" sz="2400" dirty="0"/>
              <a:t>the injustices they </a:t>
            </a:r>
            <a:r>
              <a:rPr lang="en-CA" sz="2400" dirty="0" smtClean="0"/>
              <a:t>identified.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 smtClean="0"/>
              <a:t>Can you think of any examples of social injustice in Canadian Sport?</a:t>
            </a:r>
          </a:p>
          <a:p>
            <a:r>
              <a:rPr lang="en-CA" sz="2400" dirty="0" smtClean="0"/>
              <a:t>Gambling, steroids, drug use, scholarships, gender inequity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615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Famous Sports Scandals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</a:t>
            </a:r>
            <a:r>
              <a:rPr lang="en-CA">
                <a:hlinkClick r:id="rId2"/>
              </a:rPr>
              <a:t>://</a:t>
            </a:r>
            <a:r>
              <a:rPr lang="en-CA" smtClean="0">
                <a:hlinkClick r:id="rId2"/>
              </a:rPr>
              <a:t>www.cbc.ca/strombo/news/the-list-the-biggest-most-shocking-weird-sports-cheaters-of-all-time.html</a:t>
            </a:r>
            <a:r>
              <a:rPr lang="en-CA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48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Issues to Discuss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Other major social-justice issues</a:t>
            </a:r>
            <a:r>
              <a:rPr lang="en-CA" sz="2800" dirty="0" smtClean="0"/>
              <a:t>: same-sex </a:t>
            </a:r>
            <a:r>
              <a:rPr lang="en-CA" sz="2800" dirty="0"/>
              <a:t>marriage, transgender inclusion, </a:t>
            </a:r>
            <a:r>
              <a:rPr lang="en-CA" sz="2800" dirty="0" smtClean="0"/>
              <a:t>racism, </a:t>
            </a:r>
            <a:r>
              <a:rPr lang="en-CA" sz="2800" dirty="0"/>
              <a:t>and the lack of opportunity for women in </a:t>
            </a:r>
            <a:r>
              <a:rPr lang="en-CA" sz="2800" dirty="0" smtClean="0"/>
              <a:t>sports</a:t>
            </a:r>
          </a:p>
          <a:p>
            <a:r>
              <a:rPr lang="en-CA" sz="2800" dirty="0"/>
              <a:t>Does sporting competition bring out the best or the worst in society</a:t>
            </a:r>
            <a:r>
              <a:rPr lang="en-CA" sz="2800" dirty="0" smtClean="0"/>
              <a:t>?</a:t>
            </a:r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44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</TotalTime>
  <Words>766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Social Injustice</vt:lpstr>
      <vt:lpstr>Note Taking</vt:lpstr>
      <vt:lpstr>Social Justice</vt:lpstr>
      <vt:lpstr>Factors that categorize</vt:lpstr>
      <vt:lpstr>What is social injustice?</vt:lpstr>
      <vt:lpstr>Social Responsibility</vt:lpstr>
      <vt:lpstr>How Does This Relate to Sport?</vt:lpstr>
      <vt:lpstr>Famous Sports Scandals</vt:lpstr>
      <vt:lpstr>Other Issues to Discuss</vt:lpstr>
      <vt:lpstr>AN IDEAL TO LIVE BY</vt:lpstr>
      <vt:lpstr>Win-at-all-costs Mentality</vt:lpstr>
      <vt:lpstr>Financial Injustice</vt:lpstr>
      <vt:lpstr>The Real Importance of Sports</vt:lpstr>
      <vt:lpstr>Invictus</vt:lpstr>
      <vt:lpstr>An American Perspective</vt:lpstr>
      <vt:lpstr>STATE OF PLAY: “Trophy Kids”</vt:lpstr>
      <vt:lpstr>Cheating: An Epidemic in Sports?</vt:lpstr>
      <vt:lpstr>Movie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Injustice</dc:title>
  <dc:creator>Techology Support</dc:creator>
  <cp:lastModifiedBy>Techology Support</cp:lastModifiedBy>
  <cp:revision>42</cp:revision>
  <dcterms:created xsi:type="dcterms:W3CDTF">2016-01-25T21:11:23Z</dcterms:created>
  <dcterms:modified xsi:type="dcterms:W3CDTF">2016-03-23T19:20:14Z</dcterms:modified>
</cp:coreProperties>
</file>