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5274" autoAdjust="0"/>
  </p:normalViewPr>
  <p:slideViewPr>
    <p:cSldViewPr>
      <p:cViewPr varScale="1">
        <p:scale>
          <a:sx n="74" d="100"/>
          <a:sy n="74" d="100"/>
        </p:scale>
        <p:origin x="564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9/24/2015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9/24/2015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9/24/2015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 GREAT PARAGRAPH ANSWER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Follow these steps and you should find success</a:t>
            </a:r>
            <a:r>
              <a:rPr lang="en-US" dirty="0" smtClean="0"/>
              <a:t>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DUE DATE : MONDAY SEPTEMBER 28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th</a:t>
            </a:r>
            <a:endParaRPr lang="en-US" b="1" u="sng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43224" y="332656"/>
            <a:ext cx="10044608" cy="746720"/>
          </a:xfrm>
        </p:spPr>
        <p:txBody>
          <a:bodyPr/>
          <a:lstStyle/>
          <a:p>
            <a:r>
              <a:rPr lang="en-US" dirty="0" smtClean="0"/>
              <a:t>Go through each of the following steps: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65820" y="1700808"/>
            <a:ext cx="11017224" cy="482453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your question/topic and make sure you are clear on what is expected of you.  Make sure you actually understand the question.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Gather all the </a:t>
            </a:r>
            <a:r>
              <a:rPr lang="en-US" b="1" dirty="0" smtClean="0">
                <a:solidFill>
                  <a:srgbClr val="FFFF00"/>
                </a:solidFill>
              </a:rPr>
              <a:t>relevant information </a:t>
            </a:r>
            <a:r>
              <a:rPr lang="en-US" dirty="0" smtClean="0"/>
              <a:t>from the text***.  Make point form notes so you do not forget anything.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Organize your information into a coherent order so that one idea leads logically to the next.  I would number the point form notes from step 2.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a clear and precise </a:t>
            </a:r>
            <a:r>
              <a:rPr lang="en-US" dirty="0" smtClean="0">
                <a:solidFill>
                  <a:srgbClr val="FFFF00"/>
                </a:solidFill>
              </a:rPr>
              <a:t>topic sentence </a:t>
            </a:r>
            <a:r>
              <a:rPr lang="en-US" dirty="0" smtClean="0"/>
              <a:t>that satisfies all aspects of the topic.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a </a:t>
            </a:r>
            <a:r>
              <a:rPr lang="en-US" dirty="0" smtClean="0">
                <a:solidFill>
                  <a:srgbClr val="FFFF00"/>
                </a:solidFill>
              </a:rPr>
              <a:t>first draft </a:t>
            </a:r>
            <a:r>
              <a:rPr lang="en-US" dirty="0" smtClean="0"/>
              <a:t>of your relevant information.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 sure to conclude your paragraph with a clear and precise summary sentence.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Edit your draft.  </a:t>
            </a:r>
            <a:r>
              <a:rPr lang="en-US" dirty="0" smtClean="0"/>
              <a:t>Improve word choice, wording, and sentence 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EXPECTATIONS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ORGANIZATION:  clear topic sentence, coherent main body of sentences, precise summary sentence. ONE PARAGRAPH.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THOUGHT AND DETAIL: include all </a:t>
            </a:r>
            <a:r>
              <a:rPr lang="en-CA" dirty="0" smtClean="0">
                <a:solidFill>
                  <a:srgbClr val="FFFF00"/>
                </a:solidFill>
              </a:rPr>
              <a:t>relevant details</a:t>
            </a:r>
            <a:r>
              <a:rPr lang="en-CA" dirty="0" smtClean="0"/>
              <a:t>, do not provide opinions or use first person unless the question demands it!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MATTTERS OF CORRECTNESS:  MLA format must be perfect, do not use contractions, flawless spelling and punctuation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MATTEROF CHOICE: You have chosen the </a:t>
            </a:r>
            <a:r>
              <a:rPr lang="en-CA" dirty="0" smtClean="0">
                <a:solidFill>
                  <a:srgbClr val="FFFF00"/>
                </a:solidFill>
              </a:rPr>
              <a:t>best words </a:t>
            </a:r>
            <a:r>
              <a:rPr lang="en-CA" dirty="0" smtClean="0"/>
              <a:t>to make your points clear. Your </a:t>
            </a:r>
            <a:r>
              <a:rPr lang="en-CA" dirty="0" smtClean="0">
                <a:solidFill>
                  <a:srgbClr val="FFFF00"/>
                </a:solidFill>
              </a:rPr>
              <a:t>wording</a:t>
            </a:r>
            <a:r>
              <a:rPr lang="en-CA" dirty="0" smtClean="0"/>
              <a:t> is precise and accurate. You have made the best punctuation choices.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762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Use of Laptop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When you reach step 5, see me to show me that you are actually ready to write a first draft.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Do not take a laptop unless you have seen me first!</a:t>
            </a:r>
          </a:p>
          <a:p>
            <a:pPr>
              <a:buFont typeface="Wingdings" panose="05000000000000000000" pitchFamily="2" charset="2"/>
              <a:buChar char="q"/>
            </a:pPr>
            <a:endParaRPr lang="en-CA" dirty="0"/>
          </a:p>
          <a:p>
            <a:pPr marL="0" indent="0">
              <a:buNone/>
            </a:pPr>
            <a:r>
              <a:rPr lang="en-CA" sz="4000" dirty="0" smtClean="0">
                <a:solidFill>
                  <a:srgbClr val="FFFF00"/>
                </a:solidFill>
              </a:rPr>
              <a:t>Finally—if you do not get at least 7/10 on this assignment, you MUST do another!</a:t>
            </a:r>
          </a:p>
          <a:p>
            <a:pPr marL="0" indent="0">
              <a:buNone/>
            </a:pPr>
            <a:r>
              <a:rPr lang="en-CA" sz="4000" smtClean="0">
                <a:solidFill>
                  <a:srgbClr val="FFFF00"/>
                </a:solidFill>
              </a:rPr>
              <a:t>DO IT RIGHT THE FIRST TIME.</a:t>
            </a:r>
            <a:endParaRPr lang="en-CA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7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305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Consolas</vt:lpstr>
      <vt:lpstr>Corbel</vt:lpstr>
      <vt:lpstr>Wingdings</vt:lpstr>
      <vt:lpstr>Chalkboard 16x9</vt:lpstr>
      <vt:lpstr>WRITING A GREAT PARAGRAPH ANSWER</vt:lpstr>
      <vt:lpstr>Go through each of the following steps:</vt:lpstr>
      <vt:lpstr>EXPECTATIONS</vt:lpstr>
      <vt:lpstr>Use of Laptop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2015-09-24T11:14:22Z</dcterms:created>
  <dcterms:modified xsi:type="dcterms:W3CDTF">2015-09-24T11:54:50Z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